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7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4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02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05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02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327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71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81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3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0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7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3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3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73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7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E0F3F-CCD2-4219-A0D9-B50821EFF6FF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45EA64-68DF-4312-8199-F28D3A814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94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green%20energy\Where%20energy%20comes%20from%20-%20YouTube_2.mp4" TargetMode="External"/><Relationship Id="rId1" Type="http://schemas.microsoft.com/office/2007/relationships/media" Target="file:///D:\green%20energy\Where%20energy%20comes%20from%20-%20YouTube_2.mp4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green%20energy\Solar%20energy%20_%20Solar%20photovoltaics%20_%20Photovoltaic%20effect%20(3D%20animation)%20-%20YouTube_4.mp4" TargetMode="External"/><Relationship Id="rId1" Type="http://schemas.microsoft.com/office/2007/relationships/media" Target="file:///D:\green%20energy\Solar%20energy%20_%20Solar%20photovoltaics%20_%20Photovoltaic%20effect%20(3D%20animation)%20-%20YouTube_4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hyperlink" Target="http://www.integratesustainabilityinict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8964488" cy="3384376"/>
          </a:xfrm>
        </p:spPr>
        <p:txBody>
          <a:bodyPr/>
          <a:lstStyle/>
          <a:p>
            <a:pPr algn="l"/>
            <a:r>
              <a:rPr lang="en-AU" altLang="zh-CN" dirty="0" smtClean="0">
                <a:solidFill>
                  <a:srgbClr val="00B050"/>
                </a:solidFill>
              </a:rPr>
              <a:t>Thin client network for a small school</a:t>
            </a:r>
          </a:p>
          <a:p>
            <a:pPr algn="l"/>
            <a:r>
              <a:rPr lang="en-US" altLang="zh-CN" dirty="0" smtClean="0">
                <a:solidFill>
                  <a:srgbClr val="00B050"/>
                </a:solidFill>
              </a:rPr>
              <a:t>Where energy comes from</a:t>
            </a:r>
          </a:p>
          <a:p>
            <a:pPr algn="l"/>
            <a:r>
              <a:rPr lang="en-AU" altLang="zh-CN" dirty="0" smtClean="0">
                <a:solidFill>
                  <a:srgbClr val="00B050"/>
                </a:solidFill>
              </a:rPr>
              <a:t>Solar energy</a:t>
            </a:r>
          </a:p>
          <a:p>
            <a:pPr algn="l"/>
            <a:r>
              <a:rPr lang="en-AU" dirty="0" smtClean="0">
                <a:solidFill>
                  <a:srgbClr val="00B050"/>
                </a:solidFill>
              </a:rPr>
              <a:t>Using </a:t>
            </a:r>
            <a:r>
              <a:rPr lang="en-AU" altLang="zh-CN" dirty="0" err="1" smtClean="0">
                <a:solidFill>
                  <a:srgbClr val="00B050"/>
                </a:solidFill>
              </a:rPr>
              <a:t>Qimo</a:t>
            </a:r>
            <a:r>
              <a:rPr lang="en-AU" altLang="zh-CN" dirty="0" smtClean="0">
                <a:solidFill>
                  <a:srgbClr val="00B050"/>
                </a:solidFill>
              </a:rPr>
              <a:t> </a:t>
            </a:r>
            <a:r>
              <a:rPr lang="en-AU" dirty="0" smtClean="0">
                <a:solidFill>
                  <a:srgbClr val="00B050"/>
                </a:solidFill>
              </a:rPr>
              <a:t>OS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marzifar\Desktop\Qimo\CLASS5_ENERGYLOGO_black435x2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2794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marzifar\Desktop\Qimo\iStock_000009884442Sma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789040"/>
            <a:ext cx="269979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11960" y="5085184"/>
            <a:ext cx="214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  <a:latin typeface="+mj-lt"/>
              </a:rPr>
              <a:t>November  2012</a:t>
            </a:r>
            <a:endParaRPr lang="en-AU" b="1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Where Energy come from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Where energy comes from - YouTube_2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71550" y="1804988"/>
            <a:ext cx="6862763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3600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rgbClr val="00B050"/>
                </a:solidFill>
              </a:rPr>
              <a:t>Integrate sustainability in ICT planning and design projects ? </a:t>
            </a:r>
            <a:r>
              <a:rPr lang="en-US" sz="2700" dirty="0" smtClean="0">
                <a:solidFill>
                  <a:srgbClr val="00B050"/>
                </a:solidFill>
              </a:rPr>
              <a:t/>
            </a:r>
            <a:br>
              <a:rPr lang="en-US" sz="2700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Use Solar for Class </a:t>
            </a:r>
            <a:r>
              <a:rPr lang="en-AU" altLang="zh-CN" sz="2400" dirty="0" smtClean="0">
                <a:solidFill>
                  <a:srgbClr val="00B050"/>
                </a:solidFill>
              </a:rPr>
              <a:t>renewable energy </a:t>
            </a:r>
            <a:r>
              <a:rPr lang="en-US" sz="2700" dirty="0" smtClean="0">
                <a:solidFill>
                  <a:srgbClr val="00B050"/>
                </a:solidFill>
              </a:rPr>
              <a:t/>
            </a:r>
            <a:br>
              <a:rPr lang="en-US" sz="2700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Best performance</a:t>
            </a:r>
            <a:br>
              <a:rPr lang="en-US" sz="2700" dirty="0" smtClean="0">
                <a:solidFill>
                  <a:srgbClr val="00B050"/>
                </a:solidFill>
              </a:rPr>
            </a:br>
            <a:r>
              <a:rPr lang="en-AU" altLang="zh-CN" sz="2800" dirty="0">
                <a:solidFill>
                  <a:srgbClr val="00B050"/>
                </a:solidFill>
              </a:rPr>
              <a:t>Using power management </a:t>
            </a:r>
            <a:r>
              <a:rPr lang="en-AU" altLang="zh-CN" sz="2800" dirty="0" smtClean="0">
                <a:solidFill>
                  <a:srgbClr val="00B050"/>
                </a:solidFill>
              </a:rPr>
              <a:t>software</a:t>
            </a:r>
            <a:r>
              <a:rPr lang="en-US" sz="2700" dirty="0" smtClean="0">
                <a:solidFill>
                  <a:srgbClr val="00B050"/>
                </a:solidFill>
              </a:rPr>
              <a:t/>
            </a:r>
            <a:br>
              <a:rPr lang="en-US" sz="2700" dirty="0" smtClean="0">
                <a:solidFill>
                  <a:srgbClr val="00B050"/>
                </a:solidFill>
              </a:rPr>
            </a:br>
            <a:r>
              <a:rPr lang="en-US" sz="2700" dirty="0" smtClean="0">
                <a:solidFill>
                  <a:srgbClr val="00B050"/>
                </a:solidFill>
              </a:rPr>
              <a:t>improvements, benchmarking against industry best practice and attempting new approaches </a:t>
            </a:r>
            <a:br>
              <a:rPr lang="en-US" sz="27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 save energy for future</a:t>
            </a:r>
            <a:endParaRPr lang="en-US" sz="2800" dirty="0">
              <a:solidFill>
                <a:srgbClr val="00B050"/>
              </a:solidFill>
            </a:endParaRPr>
          </a:p>
        </p:txBody>
      </p:sp>
      <p:pic>
        <p:nvPicPr>
          <p:cNvPr id="4" name="Content Placeholder 3" descr="http://i00.i.aliimg.com/img/pb/496/337/242/1271299533968_hz_fileserver1_94219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67150"/>
            <a:ext cx="5572125" cy="29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altLang="zh-CN" dirty="0" smtClean="0">
                <a:solidFill>
                  <a:srgbClr val="00B050"/>
                </a:solidFill>
              </a:rPr>
              <a:t>Solar energy</a:t>
            </a:r>
            <a:br>
              <a:rPr lang="en-AU" altLang="zh-CN" dirty="0" smtClean="0">
                <a:solidFill>
                  <a:srgbClr val="00B050"/>
                </a:solidFill>
              </a:rPr>
            </a:br>
            <a:endParaRPr lang="en-US" dirty="0"/>
          </a:p>
        </p:txBody>
      </p:sp>
      <p:pic>
        <p:nvPicPr>
          <p:cNvPr id="16" name="Solar energy _ Solar photovoltaics _ Photovoltaic effect (3D animation) - YouTube_4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787691" y="1340768"/>
            <a:ext cx="5808645" cy="4356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Solar Plan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:\Users\marzifar\Desktop\Qimo\3182076_f5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90650"/>
            <a:ext cx="7776864" cy="46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dirty="0" smtClean="0">
                <a:solidFill>
                  <a:srgbClr val="00B050"/>
                </a:solidFill>
              </a:rPr>
              <a:t>Individual Project Strategy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zh-CN" dirty="0" smtClean="0">
                <a:solidFill>
                  <a:srgbClr val="00B050"/>
                </a:solidFill>
              </a:rPr>
              <a:t>Thin client network for a small school 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1 server with </a:t>
            </a:r>
            <a:r>
              <a:rPr lang="en-AU" altLang="zh-CN" dirty="0" err="1" smtClean="0">
                <a:solidFill>
                  <a:srgbClr val="00B050"/>
                </a:solidFill>
              </a:rPr>
              <a:t>Ubunto</a:t>
            </a:r>
            <a:r>
              <a:rPr lang="en-AU" altLang="zh-CN" dirty="0" smtClean="0">
                <a:solidFill>
                  <a:srgbClr val="00B050"/>
                </a:solidFill>
              </a:rPr>
              <a:t> OS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1 local Smart printer 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1 router to connect to the Internet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10 </a:t>
            </a:r>
            <a:r>
              <a:rPr lang="en-AU" dirty="0" smtClean="0">
                <a:solidFill>
                  <a:srgbClr val="00B050"/>
                </a:solidFill>
              </a:rPr>
              <a:t>Y100</a:t>
            </a:r>
            <a:r>
              <a:rPr lang="en-AU" altLang="zh-CN" dirty="0" smtClean="0">
                <a:solidFill>
                  <a:srgbClr val="00B050"/>
                </a:solidFill>
              </a:rPr>
              <a:t> thin clients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1 Switch  24 port 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arzifar\Desktop\Qimo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374441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green energy\T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973" y="1844824"/>
            <a:ext cx="8295703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altLang="zh-CN" sz="3200" dirty="0" smtClean="0">
                <a:solidFill>
                  <a:srgbClr val="00B050"/>
                </a:solidFill>
              </a:rPr>
              <a:t>Best Plan and short plan  technology solutions to achieve reduction of power consumption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zh-CN" dirty="0" smtClean="0">
                <a:solidFill>
                  <a:srgbClr val="00B050"/>
                </a:solidFill>
              </a:rPr>
              <a:t>Use the </a:t>
            </a:r>
            <a:r>
              <a:rPr lang="en-AU" altLang="zh-CN" dirty="0" err="1" smtClean="0">
                <a:solidFill>
                  <a:srgbClr val="00B050"/>
                </a:solidFill>
              </a:rPr>
              <a:t>PowerUSB</a:t>
            </a:r>
            <a:r>
              <a:rPr lang="en-AU" altLang="zh-CN" dirty="0" smtClean="0">
                <a:solidFill>
                  <a:srgbClr val="00B050"/>
                </a:solidFill>
              </a:rPr>
              <a:t> control the server, printer and router. 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We can shutdown the server and power off the router and printer scheme after End Class automatic   3.30pm every weekday</a:t>
            </a:r>
          </a:p>
          <a:p>
            <a:r>
              <a:rPr lang="en-AU" altLang="zh-CN" dirty="0" smtClean="0">
                <a:solidFill>
                  <a:srgbClr val="00B050"/>
                </a:solidFill>
              </a:rPr>
              <a:t>We can Configure  </a:t>
            </a:r>
            <a:r>
              <a:rPr lang="en-AU" altLang="zh-CN" dirty="0" err="1" smtClean="0">
                <a:solidFill>
                  <a:srgbClr val="00B050"/>
                </a:solidFill>
              </a:rPr>
              <a:t>startup</a:t>
            </a:r>
            <a:r>
              <a:rPr lang="en-AU" altLang="zh-CN" dirty="0" smtClean="0">
                <a:solidFill>
                  <a:srgbClr val="00B050"/>
                </a:solidFill>
              </a:rPr>
              <a:t> the server and power on the printer and router before 8.30am every weekday.</a:t>
            </a:r>
          </a:p>
          <a:p>
            <a:endParaRPr lang="en-AU" altLang="zh-CN" dirty="0">
              <a:solidFill>
                <a:srgbClr val="00B050"/>
              </a:solidFill>
            </a:endParaRPr>
          </a:p>
          <a:p>
            <a:endParaRPr lang="en-AU" altLang="zh-CN" dirty="0" smtClean="0">
              <a:solidFill>
                <a:srgbClr val="00B050"/>
              </a:solidFill>
            </a:endParaRPr>
          </a:p>
          <a:p>
            <a:endParaRPr lang="zh-CN" altLang="en-US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507288" cy="27089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Target your peripherals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Up to 75% of total energy usage from when they’re off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Speakers, printer, monitor</a:t>
            </a:r>
          </a:p>
          <a:p>
            <a:pPr lvl="2"/>
            <a:r>
              <a:rPr lang="en-US" sz="1800" dirty="0">
                <a:solidFill>
                  <a:srgbClr val="00B050"/>
                </a:solidFill>
              </a:rPr>
              <a:t>Anything that has an AC Adaptor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Plug them into a Power Strip and turn off when done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Use a Smart Strip Power Strip</a:t>
            </a:r>
          </a:p>
          <a:p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4" b="39523"/>
          <a:stretch>
            <a:fillRect/>
          </a:stretch>
        </p:blipFill>
        <p:spPr bwMode="auto">
          <a:xfrm>
            <a:off x="168883" y="2708920"/>
            <a:ext cx="8975117" cy="394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35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References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hlinkClick r:id="rId2"/>
              </a:rPr>
              <a:t>www.integratesustainabilityinict.wikispaces.com</a:t>
            </a:r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  <a:hlinkClick r:id="rId3"/>
              </a:rPr>
              <a:t>www.youtube.com</a:t>
            </a:r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7030A0"/>
                </a:solidFill>
              </a:rPr>
              <a:t>www.solar.com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4" name="Picture 3" descr="C:\Users\marzifar\Desktop\Qimo\draft_lens12400711module112295471photo_1280384757website2_r4_c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140968"/>
            <a:ext cx="71287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179</Words>
  <Application>Microsoft Office PowerPoint</Application>
  <PresentationFormat>On-screen Show (4:3)</PresentationFormat>
  <Paragraphs>33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`</vt:lpstr>
      <vt:lpstr>Integrate sustainability in ICT planning and design projects ?  Use Solar for Class renewable energy  Best performance Using power management software improvements, benchmarking against industry best practice and attempting new approaches   save energy for future</vt:lpstr>
      <vt:lpstr>Solar energy </vt:lpstr>
      <vt:lpstr>Solar Plan  </vt:lpstr>
      <vt:lpstr>Individual Project Strategy</vt:lpstr>
      <vt:lpstr>PowerPoint Presentation</vt:lpstr>
      <vt:lpstr>Best Plan and short plan  technology solutions to achieve reduction of power consumption</vt:lpstr>
      <vt:lpstr>PowerPoint Presentation</vt:lpstr>
      <vt:lpstr>References</vt:lpstr>
      <vt:lpstr>Where Energy come from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`</dc:title>
  <dc:creator>marzifar</dc:creator>
  <cp:lastModifiedBy>Amir Hossein Marzifar</cp:lastModifiedBy>
  <cp:revision>17</cp:revision>
  <dcterms:created xsi:type="dcterms:W3CDTF">2012-11-13T00:33:32Z</dcterms:created>
  <dcterms:modified xsi:type="dcterms:W3CDTF">2012-11-13T04:42:39Z</dcterms:modified>
</cp:coreProperties>
</file>